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8FB3-BC1A-4527-9FF5-A66C7411E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A8FAF-BFFD-4688-AAB5-365ACAA11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FAB8-EEBA-4F8A-998C-FB7F0D90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0B5F-F2AE-428C-8D70-381A5284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6D84-B3BE-4A0D-A604-FE286B4F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783E-F735-47CA-B122-1863C068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0AEDF-5B7C-4CB1-85EF-092797474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C7526-C224-4820-8190-A0F30F8A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5B75-0194-418E-8AA9-499D0872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EF92-4FDA-48C2-B664-8A16BC2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D33D1-41EB-42FF-89EE-B70416E9B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EEF5E-7A40-4A02-9ADC-0CC8F4EC7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5CCC-6308-4CCB-B311-5B1CD8E4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184F-DD30-429C-AE1A-7E5446E5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ABCD1-6742-49EA-AD3D-5FE38844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9B2F-925D-4831-A8B7-C9F66C77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0966-3B00-4A62-B679-FD217D17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44403-F346-43D7-9B03-A93CD9E2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2ED1-C26F-4160-B141-3184B32E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F4F5-9138-4311-88EA-9C968BE1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1BAB-652D-460D-AEA4-3FA116F9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DEB6-46A9-4B0D-99E1-443152242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106E2-3886-402D-B0F8-9629B67E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ACB7-862B-4DC9-A43C-BF2767E6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38F4-54BB-4009-ABC4-729B840C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4084-F148-428E-92E5-5EAAF902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DFDA-4DB9-4A05-BD1C-54EDDD074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42C4B-F9F3-498B-89BB-F3946B7BC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031B7-6C86-4DDA-8F88-46CA0276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3D4-CC62-4510-9C98-A2E67927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CD4C-D3DC-45E0-ADAE-96072314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66FE-5EFB-46FB-8802-91320525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46E8-E7BB-40CE-897E-6E7062F1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91518-518E-49D6-AAEC-A19769A56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D1F7A-17F8-4B69-94B8-53E65230E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C5273-D471-4D53-B3A8-AC3D87CEE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38ADA-1140-4BB9-9CEB-C144CE31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C9C37-8E73-4DA8-929E-AE7CAE7A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3C269-8321-4C28-84CA-D6648128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F8B3-B23B-4005-AE32-B936783F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3E6A6-899F-448F-99DE-33A07895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02D57-68B0-438C-BF97-0DF9D3BE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C827B-2C22-47A5-9DD8-90D68144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C2481-64DF-42F7-A3A0-C403942A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6F5A8-5DBB-4462-BB54-BD6777BC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2A8BA-9A85-4EAC-92C0-649B6BB5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477D-1C83-467D-AC38-841BC24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2079-B46E-4A47-8592-E57B791A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CABF5-1793-4C63-A194-E9009A18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B733-9212-42AD-B5BC-A7A3C7F1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3A720-5D2A-4812-BF88-75CDCFAD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3BFCB-5AB0-485D-95C7-A11B31D0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30DD-7C6C-4D16-9EC1-AF886228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DB903-E5A2-4224-AD74-3B01B59A4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8B6B7-15C4-4321-BFDC-F3D63B8C3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F1244-81F0-4E16-8754-8A42C37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DFB40-913C-4D20-94F4-725BDEE7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1B91B-D798-4E98-B7B4-734A55E2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D7329-3068-4642-BF7A-15C772C3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3C589-2C5A-4E19-8B37-F88C59EA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94EC-CD1D-48D0-A84B-903D55783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9843-62CD-4BE7-9548-398AAA2F7CD8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9D103-4488-4B4A-8842-82371FB8B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3A32-BD1D-4B85-B945-A9FA1CFA8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FB1D-F34A-4202-9C8D-9FC8EFDE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ray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lenaschools.org/registration-and-enrollment/" TargetMode="External"/><Relationship Id="rId5" Type="http://schemas.openxmlformats.org/officeDocument/2006/relationships/hyperlink" Target="https://helenaschools.org/wp-content/uploads/2020/05/Enrollment-card-1.2.2019-2.pdf" TargetMode="External"/><Relationship Id="rId4" Type="http://schemas.openxmlformats.org/officeDocument/2006/relationships/hyperlink" Target="https://ewa.edulogweb.com/helenamt1web/webquery/WebQueryRequestControl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writing implement, stationary, crayon&#10;&#10;Description automatically generated">
            <a:extLst>
              <a:ext uri="{FF2B5EF4-FFF2-40B4-BE49-F238E27FC236}">
                <a16:creationId xmlns:a16="http://schemas.microsoft.com/office/drawing/2014/main" id="{733F7994-883F-41BD-9F60-309E33BAD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-2080838" y="2072060"/>
            <a:ext cx="6858002" cy="271388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A4B0A0-40B5-49BE-90F1-578ACF79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46" y="96982"/>
            <a:ext cx="7249387" cy="1295400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solidFill>
                  <a:srgbClr val="C00000"/>
                </a:solidFill>
              </a:rPr>
              <a:t>Helena Public Schools</a:t>
            </a:r>
            <a:br>
              <a:rPr lang="en-US" sz="2500" dirty="0">
                <a:solidFill>
                  <a:srgbClr val="C00000"/>
                </a:solidFill>
              </a:rPr>
            </a:br>
            <a:r>
              <a:rPr lang="en-US" sz="2500" dirty="0">
                <a:solidFill>
                  <a:srgbClr val="C00000"/>
                </a:solidFill>
              </a:rPr>
              <a:t>2021-2022 Kindergarten Registration Process</a:t>
            </a:r>
            <a:br>
              <a:rPr lang="en-US" sz="2500" dirty="0">
                <a:solidFill>
                  <a:srgbClr val="C00000"/>
                </a:solidFill>
              </a:rPr>
            </a:br>
            <a:r>
              <a:rPr lang="en-US" sz="2500" dirty="0">
                <a:solidFill>
                  <a:srgbClr val="C00000"/>
                </a:solidFill>
              </a:rPr>
              <a:t>Begins January 4th, 2021, at your Neighborhood School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10542-0E18-48F8-A7AC-02698BC8F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7147" y="1392382"/>
            <a:ext cx="7249388" cy="2482634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u="sng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7:30am – 8:30am on Jan. 4</a:t>
            </a:r>
            <a:r>
              <a:rPr lang="en-US" sz="6000" b="1" u="sng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6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Drive Up</a:t>
            </a:r>
            <a:r>
              <a:rPr lang="en-US" sz="6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drop off process (stay in vehicle, staff will pick up forms)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(Please wear masks and follow social distancing and local community health guidelines)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8:30am on Jan. 4</a:t>
            </a:r>
            <a:r>
              <a:rPr lang="en-US" sz="6000" b="1" u="sng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6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contact your neighborhood</a:t>
            </a:r>
            <a:r>
              <a:rPr lang="en-US" sz="6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school via telephone to schedule drop off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(Please wear masks and follow social distancing and local community health guidelines)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Find your Neighborhood School by navigating to the following link and typing your address.  </a:t>
            </a: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u="sng" dirty="0">
              <a:solidFill>
                <a:srgbClr val="0563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https://ewa.edulogweb.com/helenamt1web/webquery/WebQueryRequestController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may also call (406) 324-2031 for assistance.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5465B3-1115-4553-97EF-B2C63564D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30523" y="3721824"/>
            <a:ext cx="7442635" cy="28971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400" dirty="0">
                <a:latin typeface="+mj-lt"/>
              </a:rPr>
              <a:t>The Helena Public Schools will begin accepting kindergarten Registration Forms for the 2021/2022 school year on January 4th, 2021, beginning with a drive up (stay in your car) drop off of forms to staff from 7:30am - 8:30am. After 8:30am, contact your neighborhood school’s main office via telephone to schedule a time to drop off registration forms. In the days following, your school principal may schedule a remote spring conference with your family to complete the registration process.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400" dirty="0">
                <a:latin typeface="+mj-lt"/>
              </a:rPr>
              <a:t>Please have the completed Registration Forms and proof of current address (utility bill, lease agreement, etc.) ready to be dropped off/received by the building administrator beginning January 4th, 2021. </a:t>
            </a:r>
          </a:p>
          <a:p>
            <a:pPr marL="0" indent="0" algn="ctr">
              <a:buNone/>
            </a:pPr>
            <a:r>
              <a:rPr lang="en-US" sz="14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Forms</a:t>
            </a:r>
            <a:r>
              <a:rPr lang="en-US" sz="1400" dirty="0">
                <a:latin typeface="+mj-lt"/>
              </a:rPr>
              <a:t> can be picked up from your neighborhood school prior to December 18th, 2021, or on the district website </a:t>
            </a:r>
            <a:r>
              <a:rPr lang="en-US" sz="1400" dirty="0">
                <a:solidFill>
                  <a:srgbClr val="0069B8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https://helenaschools.org/registration-and-enrollment/</a:t>
            </a:r>
            <a:endParaRPr lang="en-US" sz="1400" dirty="0">
              <a:solidFill>
                <a:srgbClr val="0069B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93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279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Helena Public Schools 2021-2022 Kindergarten Registration Process Begins January 4th, 2021, at your Neighborhood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Helena Public Schools 2021-2022 Kindergarten Registration Process Begins January 4th, 2021, at your Neighborhood School</dc:title>
  <dc:creator>Balboni, Allison</dc:creator>
  <cp:lastModifiedBy>McKay, Josh</cp:lastModifiedBy>
  <cp:revision>5</cp:revision>
  <dcterms:created xsi:type="dcterms:W3CDTF">2020-12-11T21:05:30Z</dcterms:created>
  <dcterms:modified xsi:type="dcterms:W3CDTF">2020-12-11T21:47:11Z</dcterms:modified>
</cp:coreProperties>
</file>